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4" d="100"/>
          <a:sy n="74" d="100"/>
        </p:scale>
        <p:origin x="2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2/19/2021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 11">
            <a:extLst>
              <a:ext uri="{FF2B5EF4-FFF2-40B4-BE49-F238E27FC236}">
                <a16:creationId xmlns:a16="http://schemas.microsoft.com/office/drawing/2014/main" id="{ACECD2B2-3556-4E59-87D0-DE622E9D1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Story 17">
            <a:extLst>
              <a:ext uri="{FF2B5EF4-FFF2-40B4-BE49-F238E27FC236}">
                <a16:creationId xmlns:a16="http://schemas.microsoft.com/office/drawing/2014/main" id="{D8202A3A-6A8C-4FC6-AF75-516B13103E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 13">
            <a:extLst>
              <a:ext uri="{FF2B5EF4-FFF2-40B4-BE49-F238E27FC236}">
                <a16:creationId xmlns:a16="http://schemas.microsoft.com/office/drawing/2014/main" id="{3D75364E-0EEB-4942-8ABE-B52318419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Story 12">
            <a:extLst>
              <a:ext uri="{FF2B5EF4-FFF2-40B4-BE49-F238E27FC236}">
                <a16:creationId xmlns:a16="http://schemas.microsoft.com/office/drawing/2014/main" id="{C62E5450-4C88-4201-80E4-924184CDD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tory 14">
            <a:extLst>
              <a:ext uri="{FF2B5EF4-FFF2-40B4-BE49-F238E27FC236}">
                <a16:creationId xmlns:a16="http://schemas.microsoft.com/office/drawing/2014/main" id="{B3122CC1-02AB-40BD-B828-62E24E511E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Story 15">
            <a:extLst>
              <a:ext uri="{FF2B5EF4-FFF2-40B4-BE49-F238E27FC236}">
                <a16:creationId xmlns:a16="http://schemas.microsoft.com/office/drawing/2014/main" id="{10E7BBCE-182B-48F9-B6CD-A7899C310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Story 16">
            <a:extLst>
              <a:ext uri="{FF2B5EF4-FFF2-40B4-BE49-F238E27FC236}">
                <a16:creationId xmlns:a16="http://schemas.microsoft.com/office/drawing/2014/main" id="{F339464A-9792-45CA-BAF4-C9D408FF3C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Story 19">
            <a:extLst>
              <a:ext uri="{FF2B5EF4-FFF2-40B4-BE49-F238E27FC236}">
                <a16:creationId xmlns:a16="http://schemas.microsoft.com/office/drawing/2014/main" id="{1720A0FB-C648-4C69-96C1-062C7A6E7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Story 110">
            <a:extLst>
              <a:ext uri="{FF2B5EF4-FFF2-40B4-BE49-F238E27FC236}">
                <a16:creationId xmlns:a16="http://schemas.microsoft.com/office/drawing/2014/main" id="{8B9E2877-BF1C-414D-97CE-1A803F1F4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Story 18">
            <a:extLst>
              <a:ext uri="{FF2B5EF4-FFF2-40B4-BE49-F238E27FC236}">
                <a16:creationId xmlns:a16="http://schemas.microsoft.com/office/drawing/2014/main" id="{678FCAC1-BDFC-49F6-AE08-1F10FC928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21"/>
            <a:ext cx="12192000" cy="681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Davii</dc:creator>
  <cp:lastModifiedBy>Kamgang nzoyem,Brice patrick</cp:lastModifiedBy>
  <cp:revision>2</cp:revision>
  <dcterms:created xsi:type="dcterms:W3CDTF">2021-02-19T23:53:43Z</dcterms:created>
  <dcterms:modified xsi:type="dcterms:W3CDTF">2021-02-20T00:04:36Z</dcterms:modified>
</cp:coreProperties>
</file>

<file path=docProps/thumbnail.jpeg>
</file>